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62" r:id="rId3"/>
    <p:sldId id="374" r:id="rId4"/>
    <p:sldId id="373" r:id="rId5"/>
    <p:sldId id="372" r:id="rId6"/>
    <p:sldId id="371" r:id="rId8"/>
    <p:sldId id="370" r:id="rId9"/>
    <p:sldId id="369" r:id="rId10"/>
    <p:sldId id="368" r:id="rId11"/>
    <p:sldId id="367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09975" y="3019425"/>
            <a:ext cx="49720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268545"/>
            <a:ext cx="10080000" cy="532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490" y="4346575"/>
            <a:ext cx="520128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3965" y="5215890"/>
            <a:ext cx="465455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82065" y="6002655"/>
            <a:ext cx="2856865" cy="60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56045" y="4076700"/>
            <a:ext cx="3963670" cy="140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484445"/>
            <a:ext cx="9720000" cy="506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3750" y="4220845"/>
            <a:ext cx="355409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70405" y="5139055"/>
            <a:ext cx="379222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19605" y="6021070"/>
            <a:ext cx="624395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9" b="19471"/>
          <a:stretch>
            <a:fillRect/>
          </a:stretch>
        </p:blipFill>
        <p:spPr>
          <a:xfrm>
            <a:off x="1271270" y="692785"/>
            <a:ext cx="7391400" cy="83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110"/>
            <a:ext cx="9632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507488" y="4302304"/>
            <a:ext cx="535117" cy="356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48238" y="4302304"/>
            <a:ext cx="535117" cy="356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08200" y="5202835"/>
            <a:ext cx="552104" cy="356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07488" y="6094871"/>
            <a:ext cx="1053246" cy="36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40300"/>
            <a:ext cx="10800000" cy="30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6663" y="2781947"/>
            <a:ext cx="866666" cy="42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95235" y="2781947"/>
            <a:ext cx="876190" cy="42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19044" y="3784417"/>
            <a:ext cx="876190" cy="42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12310" y="2276475"/>
            <a:ext cx="96583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43809" y="2429443"/>
            <a:ext cx="876190" cy="419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62860" y="3633470"/>
            <a:ext cx="41592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75430" y="3633470"/>
            <a:ext cx="483870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47890" y="3474000"/>
            <a:ext cx="526415" cy="777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00952" y="3658268"/>
            <a:ext cx="209523" cy="38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577465" y="4643120"/>
            <a:ext cx="390525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065905" y="4643755"/>
            <a:ext cx="48387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48571" y="4658474"/>
            <a:ext cx="314285" cy="390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662857" y="4658474"/>
            <a:ext cx="323809" cy="40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572385" y="5652770"/>
            <a:ext cx="41592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075430" y="5652770"/>
            <a:ext cx="483870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348571" y="5668206"/>
            <a:ext cx="314285" cy="390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662857" y="5668206"/>
            <a:ext cx="323809" cy="40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229610" y="4869180"/>
            <a:ext cx="182245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8" grpId="0" bldLvl="0" animBg="1"/>
      <p:bldP spid="9" grpId="0" bldLvl="0" animBg="1"/>
      <p:bldP spid="10" grpId="0" animBg="1"/>
      <p:bldP spid="11" grpId="0" bldLvl="0" animBg="1"/>
      <p:bldP spid="12" grpId="0" bldLvl="0" animBg="1"/>
      <p:bldP spid="13" grpId="0" animBg="1"/>
      <p:bldP spid="14" grpId="0" animBg="1"/>
      <p:bldP spid="16" grpId="0" bldLvl="0" animBg="1"/>
      <p:bldP spid="17" grpId="0" bldLvl="0" animBg="1"/>
      <p:bldP spid="18" grpId="0" animBg="1"/>
      <p:bldP spid="19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33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94575" y="2164715"/>
            <a:ext cx="1077595" cy="527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78735" y="3586480"/>
            <a:ext cx="527050" cy="125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89730" y="3448050"/>
            <a:ext cx="515620" cy="42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0000" y="2440653"/>
            <a:ext cx="1057142" cy="40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96190" y="2440653"/>
            <a:ext cx="1333333" cy="410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3685" y="3175000"/>
            <a:ext cx="3264535" cy="229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45555" y="3068955"/>
            <a:ext cx="2651125" cy="2393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75685" y="1484630"/>
            <a:ext cx="1653540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48300" y="2276475"/>
            <a:ext cx="2466340" cy="215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48571" y="1543798"/>
            <a:ext cx="1323809" cy="419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7375" y="2276475"/>
            <a:ext cx="3422015" cy="2347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78075" y="2079625"/>
            <a:ext cx="1202055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17775" y="3255645"/>
            <a:ext cx="1259205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38195" y="4257040"/>
            <a:ext cx="98425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40175" y="5268595"/>
            <a:ext cx="93154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1055370" y="908870"/>
            <a:ext cx="9965690" cy="56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3530" y="5001895"/>
            <a:ext cx="4999355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573530" y="5805170"/>
            <a:ext cx="5574665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2023-12-14T05:52:05Z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